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88"/>
  </p:normalViewPr>
  <p:slideViewPr>
    <p:cSldViewPr snapToGrid="0" snapToObjects="1">
      <p:cViewPr varScale="1">
        <p:scale>
          <a:sx n="100" d="100"/>
          <a:sy n="100" d="100"/>
        </p:scale>
        <p:origin x="43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7B58-7A25-414A-AF45-5C85E94F3342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A434-4CEE-E848-AAC7-64E634BC9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F591-7982-9C42-BCAC-E7D2D7F042DF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11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658E-526B-3E46-B9FA-4B6E982D7547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9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7BE-0E9E-604A-910B-04ABCA46CEA3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3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2C8C-02BE-C04F-B3C6-E6984CDD862F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5DBE-22DB-8141-8662-FCA2AF2F5361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0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0238-F0F6-FB4B-9B8E-B357B2CDE013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2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FCEB-0DC3-A047-9B33-4F4751AE71F2}" type="datetime1">
              <a:rPr lang="fr-FR" smtClean="0"/>
              <a:t>15/11/2023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07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2F96-9AF0-DF4E-BD8F-59ABEFC435D5}" type="datetime1">
              <a:rPr lang="fr-FR" smtClean="0"/>
              <a:t>15/11/2023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86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4F6C-D50D-974A-A561-C91B0AA8099F}" type="datetime1">
              <a:rPr lang="fr-FR" smtClean="0"/>
              <a:t>15/11/2023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68F2-F7E0-B94D-B956-387C00E4D92A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5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3797-C3AC-184D-B637-A752AA82562F}" type="datetime1">
              <a:rPr lang="fr-FR" smtClean="0"/>
              <a:t>15/11/2023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4604-4D2B-7940-ABF8-93676169FEB0}" type="datetime1">
              <a:rPr lang="fr-FR" smtClean="0"/>
              <a:t>15/11/2023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D1B8-13EE-0D47-AE1A-E71BCB3C2E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4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sv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D936EF-D9D9-9646-B852-5BCAB3005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8" r="11396"/>
          <a:stretch/>
        </p:blipFill>
        <p:spPr>
          <a:xfrm rot="5400000">
            <a:off x="-508634" y="1523999"/>
            <a:ext cx="7875256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197827-0C93-C746-8AC8-68741EFF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" y="10757"/>
            <a:ext cx="6857999" cy="1004613"/>
          </a:xfrm>
        </p:spPr>
        <p:txBody>
          <a:bodyPr>
            <a:noAutofit/>
          </a:bodyPr>
          <a:lstStyle/>
          <a:p>
            <a:r>
              <a:rPr lang="fr-FR" sz="5400" b="1" dirty="0">
                <a:latin typeface="+mn-lt"/>
              </a:rPr>
              <a:t>CATALOGUE LOCATION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374710-B925-FB45-86B8-E672F8BA8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" y="9163689"/>
            <a:ext cx="6857998" cy="437638"/>
          </a:xfrm>
        </p:spPr>
        <p:txBody>
          <a:bodyPr>
            <a:normAutofit/>
          </a:bodyPr>
          <a:lstStyle/>
          <a:p>
            <a:r>
              <a:rPr lang="fr-FR" sz="2400" b="1" dirty="0"/>
              <a:t>www.dj-voltez.fr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0979AD-1960-8F48-A182-C4A70C997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4"/>
          <a:stretch/>
        </p:blipFill>
        <p:spPr>
          <a:xfrm>
            <a:off x="899531" y="2509028"/>
            <a:ext cx="5058922" cy="48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6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6F819E-7F91-B441-892C-976CE8A76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8"/>
          <a:stretch/>
        </p:blipFill>
        <p:spPr>
          <a:xfrm rot="5400000">
            <a:off x="2926689" y="5974691"/>
            <a:ext cx="1004616" cy="68580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7A2D14-807E-1D4D-A3DF-09E0AFE8C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8"/>
          <a:stretch/>
        </p:blipFill>
        <p:spPr>
          <a:xfrm rot="5400000">
            <a:off x="2926694" y="-2929891"/>
            <a:ext cx="1004613" cy="6858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8A4B34-2BFE-524F-8CF6-B1DB8EBAB26B}"/>
              </a:ext>
            </a:extLst>
          </p:cNvPr>
          <p:cNvSpPr txBox="1"/>
          <p:nvPr/>
        </p:nvSpPr>
        <p:spPr>
          <a:xfrm>
            <a:off x="1174738" y="37445"/>
            <a:ext cx="450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SOMMAIRE</a:t>
            </a:r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9EA01C38-3279-9843-842F-78F0FB005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" y="9163689"/>
            <a:ext cx="6857998" cy="437638"/>
          </a:xfrm>
        </p:spPr>
        <p:txBody>
          <a:bodyPr>
            <a:normAutofit/>
          </a:bodyPr>
          <a:lstStyle/>
          <a:p>
            <a:r>
              <a:rPr lang="fr-FR" sz="2400" b="1" dirty="0"/>
              <a:t>www.dj-voltez.fr</a:t>
            </a:r>
          </a:p>
        </p:txBody>
      </p:sp>
    </p:spTree>
    <p:extLst>
      <p:ext uri="{BB962C8B-B14F-4D97-AF65-F5344CB8AC3E}">
        <p14:creationId xmlns:p14="http://schemas.microsoft.com/office/powerpoint/2010/main" val="428372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FE13FC4-7C3C-C34B-9546-F09EF813E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8"/>
          <a:stretch/>
        </p:blipFill>
        <p:spPr>
          <a:xfrm rot="5400000">
            <a:off x="2926689" y="5974691"/>
            <a:ext cx="1004616" cy="68580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5F6998-178C-A44E-B286-8094ECB5C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8"/>
          <a:stretch/>
        </p:blipFill>
        <p:spPr>
          <a:xfrm rot="5400000">
            <a:off x="2926690" y="-2929894"/>
            <a:ext cx="1004613" cy="68580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8A4B34-2BFE-524F-8CF6-B1DB8EBAB26B}"/>
              </a:ext>
            </a:extLst>
          </p:cNvPr>
          <p:cNvSpPr txBox="1"/>
          <p:nvPr/>
        </p:nvSpPr>
        <p:spPr>
          <a:xfrm>
            <a:off x="1714495" y="37444"/>
            <a:ext cx="3428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SON</a:t>
            </a:r>
            <a:endParaRPr lang="fr-FR" dirty="0"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CFF6A8D7-8EBE-0F48-91E7-ABFDB98F5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10433"/>
              </p:ext>
            </p:extLst>
          </p:nvPr>
        </p:nvGraphicFramePr>
        <p:xfrm>
          <a:off x="173737" y="1340151"/>
          <a:ext cx="5079240" cy="940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26919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Enceintes actives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ELO 800C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Pack Triphonique Elokance ELO 800C 1000W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B215D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Enceinte Behringer B215D 1000W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E7918B8-447B-DE48-924A-754DE924D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6" y="147723"/>
            <a:ext cx="832058" cy="7306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6C4FA25-24D3-3644-9506-C6E1F618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84726" y="147723"/>
            <a:ext cx="832058" cy="730651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3861B1E5-4F03-DD46-9143-82A87C226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" y="9163689"/>
            <a:ext cx="6857998" cy="437638"/>
          </a:xfrm>
        </p:spPr>
        <p:txBody>
          <a:bodyPr>
            <a:normAutofit/>
          </a:bodyPr>
          <a:lstStyle/>
          <a:p>
            <a:r>
              <a:rPr lang="fr-FR" sz="2400" b="1" dirty="0"/>
              <a:t>www.dj-voltez.fr</a:t>
            </a:r>
          </a:p>
        </p:txBody>
      </p:sp>
      <p:graphicFrame>
        <p:nvGraphicFramePr>
          <p:cNvPr id="18" name="Tableau 4">
            <a:extLst>
              <a:ext uri="{FF2B5EF4-FFF2-40B4-BE49-F238E27FC236}">
                <a16:creationId xmlns:a16="http://schemas.microsoft.com/office/drawing/2014/main" id="{481B63C5-C0E7-7C4F-944A-FAC9FFCA0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61550"/>
              </p:ext>
            </p:extLst>
          </p:nvPr>
        </p:nvGraphicFramePr>
        <p:xfrm>
          <a:off x="173737" y="3803146"/>
          <a:ext cx="5079240" cy="125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26919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Micros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HF RV20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Pack Boomtone DJ RV20 de 2 micro HF (sans fil)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PGA48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Micro filaire </a:t>
                      </a:r>
                      <a:r>
                        <a:rPr lang="fr-FR" sz="1000" dirty="0" err="1"/>
                        <a:t>Shure</a:t>
                      </a:r>
                      <a:r>
                        <a:rPr lang="fr-FR" sz="1000" dirty="0"/>
                        <a:t> PGA48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SM58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Micro filaire </a:t>
                      </a:r>
                      <a:r>
                        <a:rPr lang="fr-FR" sz="1000" dirty="0" err="1"/>
                        <a:t>Shure</a:t>
                      </a:r>
                      <a:r>
                        <a:rPr lang="fr-FR" sz="1000" dirty="0"/>
                        <a:t> SM58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9443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C29A9E9-C800-214B-A50C-B422A3CAB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9"/>
          <a:stretch/>
        </p:blipFill>
        <p:spPr>
          <a:xfrm>
            <a:off x="5275126" y="1023863"/>
            <a:ext cx="1451257" cy="17522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92995CA-A0C8-1A47-A3D3-D0C786701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185" y="2742545"/>
            <a:ext cx="395137" cy="7112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946283-BAE5-844C-8039-18AC9036F8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25" t="21528" r="11250" b="24098"/>
          <a:stretch/>
        </p:blipFill>
        <p:spPr>
          <a:xfrm>
            <a:off x="5584726" y="3659177"/>
            <a:ext cx="1007851" cy="701465"/>
          </a:xfrm>
          <a:prstGeom prst="rect">
            <a:avLst/>
          </a:prstGeom>
        </p:spPr>
      </p:pic>
      <p:graphicFrame>
        <p:nvGraphicFramePr>
          <p:cNvPr id="17" name="Tableau 4">
            <a:extLst>
              <a:ext uri="{FF2B5EF4-FFF2-40B4-BE49-F238E27FC236}">
                <a16:creationId xmlns:a16="http://schemas.microsoft.com/office/drawing/2014/main" id="{7C23384D-1276-724D-9A30-41B1BEA1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27971"/>
              </p:ext>
            </p:extLst>
          </p:nvPr>
        </p:nvGraphicFramePr>
        <p:xfrm>
          <a:off x="173737" y="6462284"/>
          <a:ext cx="5079241" cy="125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583441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26919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Platines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XDJ RX2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Pioneer XDJ RX2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XDJ RX3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Pioneer XDJ RX3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  <a:tr h="317656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CDJ NXS2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Pack 2 Pioneer CDJ 2000 NXS2 &amp; 1 DJM 900 NSX2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6103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C73D787-4E71-4846-BBC0-D3B7556C6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932" y="6462284"/>
            <a:ext cx="1317451" cy="8014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7406E5-9ABC-9847-891C-3AE0B511A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094" y="4606620"/>
            <a:ext cx="801449" cy="8014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0BEC984-91DC-8C40-8E7E-83A1707B69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700" y="7541817"/>
            <a:ext cx="1449133" cy="9338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6A51035-BDF1-BE40-83AE-26135E5E7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8010" b="28669"/>
          <a:stretch/>
        </p:blipFill>
        <p:spPr>
          <a:xfrm>
            <a:off x="1478278" y="7788914"/>
            <a:ext cx="2470155" cy="1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5FCF22A-8637-4B41-8F52-10EA208E2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8"/>
          <a:stretch/>
        </p:blipFill>
        <p:spPr>
          <a:xfrm rot="5400000">
            <a:off x="2926690" y="-2929894"/>
            <a:ext cx="1004613" cy="68580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8A4B34-2BFE-524F-8CF6-B1DB8EBAB26B}"/>
              </a:ext>
            </a:extLst>
          </p:cNvPr>
          <p:cNvSpPr txBox="1"/>
          <p:nvPr/>
        </p:nvSpPr>
        <p:spPr>
          <a:xfrm>
            <a:off x="1174737" y="42592"/>
            <a:ext cx="450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LUMIERE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BA9424-64E4-C24D-B20C-34C36449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8"/>
          <a:stretch/>
        </p:blipFill>
        <p:spPr>
          <a:xfrm rot="5400000">
            <a:off x="2926689" y="5974691"/>
            <a:ext cx="1004616" cy="6858005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FFFE2040-7274-9D43-8EBC-F8B81CA5B728}"/>
              </a:ext>
            </a:extLst>
          </p:cNvPr>
          <p:cNvSpPr txBox="1">
            <a:spLocks/>
          </p:cNvSpPr>
          <p:nvPr/>
        </p:nvSpPr>
        <p:spPr>
          <a:xfrm>
            <a:off x="-7" y="9163689"/>
            <a:ext cx="6857998" cy="43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/>
              <a:t>www.dj-voltez.fr</a:t>
            </a:r>
            <a:endParaRPr lang="fr-FR" sz="2400" b="1" dirty="0"/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4B51BF46-F60E-E044-A797-47679D548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74171"/>
              </p:ext>
            </p:extLst>
          </p:nvPr>
        </p:nvGraphicFramePr>
        <p:xfrm>
          <a:off x="173737" y="1340151"/>
          <a:ext cx="5079240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Barre de Lumières Tout en 1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Gigbar2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Chauvet Gigbar2 + Trépied (Derbys Led, Pars Led, Laser)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pic>
        <p:nvPicPr>
          <p:cNvPr id="3" name="Graphique 2" descr="Ampoule">
            <a:extLst>
              <a:ext uri="{FF2B5EF4-FFF2-40B4-BE49-F238E27FC236}">
                <a16:creationId xmlns:a16="http://schemas.microsoft.com/office/drawing/2014/main" id="{5F929642-E738-514B-B9F1-F62622082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1283" y="59515"/>
            <a:ext cx="914400" cy="914400"/>
          </a:xfrm>
          <a:prstGeom prst="rect">
            <a:avLst/>
          </a:prstGeom>
        </p:spPr>
      </p:pic>
      <p:pic>
        <p:nvPicPr>
          <p:cNvPr id="11" name="Graphique 10" descr="Ampoule">
            <a:extLst>
              <a:ext uri="{FF2B5EF4-FFF2-40B4-BE49-F238E27FC236}">
                <a16:creationId xmlns:a16="http://schemas.microsoft.com/office/drawing/2014/main" id="{B184C5C9-61F5-CD4C-9795-757851E80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337" y="69270"/>
            <a:ext cx="914400" cy="914400"/>
          </a:xfrm>
          <a:prstGeom prst="rect">
            <a:avLst/>
          </a:prstGeom>
        </p:spPr>
      </p:pic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A3A94352-EF7B-1845-946C-A221A4FA5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57690"/>
              </p:ext>
            </p:extLst>
          </p:nvPr>
        </p:nvGraphicFramePr>
        <p:xfrm>
          <a:off x="173737" y="2915597"/>
          <a:ext cx="507924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Jeux de lumières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Strob1500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Stroboscope Stairville 1500W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Derby Ibiza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Derby Ibiza 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Par56 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 56 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58870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Laser Ibiza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Laser Ibiza 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1CDAB323-F353-A14F-9CF5-47678A7CC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76829"/>
              </p:ext>
            </p:extLst>
          </p:nvPr>
        </p:nvGraphicFramePr>
        <p:xfrm>
          <a:off x="173737" y="4978723"/>
          <a:ext cx="507924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Machines à effets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 err="1"/>
                        <a:t>Fum</a:t>
                      </a:r>
                      <a:r>
                        <a:rPr lang="fr-FR" sz="1000" dirty="0"/>
                        <a:t> Geyser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Machine à fumée </a:t>
                      </a:r>
                      <a:r>
                        <a:rPr lang="fr-FR" sz="1000" dirty="0" err="1"/>
                        <a:t>Algam</a:t>
                      </a:r>
                      <a:r>
                        <a:rPr lang="fr-FR" sz="1000" dirty="0"/>
                        <a:t> type geyser &amp; Led + liquide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 err="1"/>
                        <a:t>Fum</a:t>
                      </a:r>
                      <a:r>
                        <a:rPr lang="fr-FR" sz="1000" dirty="0"/>
                        <a:t> 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Machine à fumée JL </a:t>
                      </a:r>
                      <a:r>
                        <a:rPr lang="fr-FR" sz="1000" dirty="0" err="1"/>
                        <a:t>Collyns</a:t>
                      </a:r>
                      <a:r>
                        <a:rPr lang="fr-FR" sz="1000" dirty="0"/>
                        <a:t> type temporisée + liquide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 err="1"/>
                        <a:t>Fum</a:t>
                      </a:r>
                      <a:r>
                        <a:rPr lang="fr-FR" sz="1000" dirty="0"/>
                        <a:t> Lourde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Machine à fumée Lourde Heavy </a:t>
                      </a:r>
                      <a:r>
                        <a:rPr lang="fr-FR" sz="1000" dirty="0" err="1"/>
                        <a:t>Fog</a:t>
                      </a:r>
                      <a:r>
                        <a:rPr lang="fr-FR" sz="1000" dirty="0"/>
                        <a:t> 2000 + liquide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31836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Etincelles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Pack de 2 Machines à Etincelle froides </a:t>
                      </a:r>
                      <a:r>
                        <a:rPr lang="fr-FR" sz="1000" dirty="0" err="1"/>
                        <a:t>Evo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Spark</a:t>
                      </a:r>
                      <a:r>
                        <a:rPr lang="fr-FR" sz="1000" dirty="0"/>
                        <a:t> 600 + poudre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Bulles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Machine à bulles ADJ </a:t>
                      </a:r>
                      <a:r>
                        <a:rPr lang="fr-FR" sz="1000" dirty="0" err="1"/>
                        <a:t>Bubbletron</a:t>
                      </a:r>
                      <a:r>
                        <a:rPr lang="fr-FR" sz="1000" dirty="0"/>
                        <a:t> sur batterie + liquide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997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44A7015-86AB-CA4E-9BAC-C9FBD05BC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540" y="1128014"/>
            <a:ext cx="1541451" cy="16334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B16CAF-AA18-EF42-91DA-E6D04D187D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96" t="17733" r="20553"/>
          <a:stretch/>
        </p:blipFill>
        <p:spPr>
          <a:xfrm>
            <a:off x="5455025" y="4597243"/>
            <a:ext cx="1229237" cy="17602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422EBF-8636-0243-A22B-5E9FF14334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231"/>
          <a:stretch/>
        </p:blipFill>
        <p:spPr>
          <a:xfrm>
            <a:off x="5455025" y="6488615"/>
            <a:ext cx="1229237" cy="617218"/>
          </a:xfrm>
          <a:prstGeom prst="rect">
            <a:avLst/>
          </a:prstGeom>
        </p:spPr>
      </p:pic>
      <p:graphicFrame>
        <p:nvGraphicFramePr>
          <p:cNvPr id="19" name="Tableau 4">
            <a:extLst>
              <a:ext uri="{FF2B5EF4-FFF2-40B4-BE49-F238E27FC236}">
                <a16:creationId xmlns:a16="http://schemas.microsoft.com/office/drawing/2014/main" id="{82B979A3-EA31-4A41-9FEA-4AE7396DE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54364"/>
              </p:ext>
            </p:extLst>
          </p:nvPr>
        </p:nvGraphicFramePr>
        <p:xfrm>
          <a:off x="173737" y="7285689"/>
          <a:ext cx="507924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Contrôleurs DMX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Daslight4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Boitier Daslight4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Control </a:t>
                      </a:r>
                      <a:r>
                        <a:rPr lang="fr-FR" sz="1000" dirty="0" err="1"/>
                        <a:t>Strob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Contrôleur DMX Stroboscope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Control MIDI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Contrôleur MIDI </a:t>
                      </a:r>
                      <a:r>
                        <a:rPr lang="fr-FR" sz="1000" dirty="0" err="1"/>
                        <a:t>Akaï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Apc</a:t>
                      </a:r>
                      <a:r>
                        <a:rPr lang="fr-FR" sz="1000" dirty="0"/>
                        <a:t> 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31836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8B98587-D654-B446-9752-708D04E617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06" t="12699" r="2534" b="10974"/>
          <a:stretch/>
        </p:blipFill>
        <p:spPr>
          <a:xfrm>
            <a:off x="5287757" y="7441369"/>
            <a:ext cx="1541452" cy="12273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7682BF-BD2A-1B4C-90D8-1BBDF1EDC7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283" y="2994139"/>
            <a:ext cx="919271" cy="6224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70C40D9-CE42-7A44-A5A1-989B269E2C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4771" y="3723191"/>
            <a:ext cx="767423" cy="7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5FCF22A-8637-4B41-8F52-10EA208E2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8"/>
          <a:stretch/>
        </p:blipFill>
        <p:spPr>
          <a:xfrm rot="5400000">
            <a:off x="2926690" y="-2929894"/>
            <a:ext cx="1004613" cy="68580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8A4B34-2BFE-524F-8CF6-B1DB8EBAB26B}"/>
              </a:ext>
            </a:extLst>
          </p:cNvPr>
          <p:cNvSpPr txBox="1"/>
          <p:nvPr/>
        </p:nvSpPr>
        <p:spPr>
          <a:xfrm>
            <a:off x="1174737" y="42592"/>
            <a:ext cx="450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DIVERS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BA9424-64E4-C24D-B20C-34C36449C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8"/>
          <a:stretch/>
        </p:blipFill>
        <p:spPr>
          <a:xfrm rot="5400000">
            <a:off x="2926689" y="5974691"/>
            <a:ext cx="1004616" cy="6858005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FFFE2040-7274-9D43-8EBC-F8B81CA5B728}"/>
              </a:ext>
            </a:extLst>
          </p:cNvPr>
          <p:cNvSpPr txBox="1">
            <a:spLocks/>
          </p:cNvSpPr>
          <p:nvPr/>
        </p:nvSpPr>
        <p:spPr>
          <a:xfrm>
            <a:off x="-7" y="9163689"/>
            <a:ext cx="6857998" cy="43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/>
              <a:t>www.dj-voltez.fr</a:t>
            </a:r>
            <a:endParaRPr lang="fr-FR" sz="2400" b="1" dirty="0"/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4B51BF46-F60E-E044-A797-47679D548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65958"/>
              </p:ext>
            </p:extLst>
          </p:nvPr>
        </p:nvGraphicFramePr>
        <p:xfrm>
          <a:off x="173737" y="1340151"/>
          <a:ext cx="507924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Vidéo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Toile 2m40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Toile écran de vidéoprojection </a:t>
                      </a:r>
                      <a:r>
                        <a:rPr lang="fr-FR" sz="1000" dirty="0" err="1"/>
                        <a:t>Oray</a:t>
                      </a:r>
                      <a:r>
                        <a:rPr lang="fr-FR" sz="1000" dirty="0"/>
                        <a:t> 2m40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Toile 2m00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Toile écran de vidéoprojection </a:t>
                      </a:r>
                      <a:r>
                        <a:rPr lang="fr-FR" sz="1000" dirty="0" err="1"/>
                        <a:t>Oray</a:t>
                      </a:r>
                      <a:r>
                        <a:rPr lang="fr-FR" sz="1000" dirty="0"/>
                        <a:t> 2m00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TV 1m20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Ecran TV Samsung Led 50’’ (Tuner + HDMI)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58553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 err="1"/>
                        <a:t>Espon</a:t>
                      </a:r>
                      <a:r>
                        <a:rPr lang="fr-FR" sz="1000" dirty="0"/>
                        <a:t> EB95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Vidéoprojecteur Epson EB 95 2600 Lumens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58220"/>
                  </a:ext>
                </a:extLst>
              </a:tr>
            </a:tbl>
          </a:graphicData>
        </a:graphic>
      </p:graphicFrame>
      <p:graphicFrame>
        <p:nvGraphicFramePr>
          <p:cNvPr id="12" name="Tableau 4">
            <a:extLst>
              <a:ext uri="{FF2B5EF4-FFF2-40B4-BE49-F238E27FC236}">
                <a16:creationId xmlns:a16="http://schemas.microsoft.com/office/drawing/2014/main" id="{A3A94352-EF7B-1845-946C-A221A4FA5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34794"/>
              </p:ext>
            </p:extLst>
          </p:nvPr>
        </p:nvGraphicFramePr>
        <p:xfrm>
          <a:off x="173737" y="2915597"/>
          <a:ext cx="507924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Pieds</a:t>
                      </a:r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Pied enceinte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Pied d’enceinte 35kg max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Pied levage + </a:t>
                      </a:r>
                      <a:r>
                        <a:rPr lang="fr-FR" sz="1000" dirty="0" err="1"/>
                        <a:t>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Pied  de levage à treuil + barre en </a:t>
                      </a:r>
                      <a:r>
                        <a:rPr lang="fr-FR" sz="1000" dirty="0" err="1"/>
                        <a:t>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r>
                        <a:rPr lang="fr-FR" sz="1000" dirty="0"/>
                        <a:t>Pied 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Pied de 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258870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1CDAB323-F353-A14F-9CF5-47678A7CC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53439"/>
              </p:ext>
            </p:extLst>
          </p:nvPr>
        </p:nvGraphicFramePr>
        <p:xfrm>
          <a:off x="173737" y="4978723"/>
          <a:ext cx="507924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endParaRPr lang="fr-FR" sz="1400" b="0" dirty="0"/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31836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49976"/>
                  </a:ext>
                </a:extLst>
              </a:tr>
            </a:tbl>
          </a:graphicData>
        </a:graphic>
      </p:graphicFrame>
      <p:graphicFrame>
        <p:nvGraphicFramePr>
          <p:cNvPr id="19" name="Tableau 4">
            <a:extLst>
              <a:ext uri="{FF2B5EF4-FFF2-40B4-BE49-F238E27FC236}">
                <a16:creationId xmlns:a16="http://schemas.microsoft.com/office/drawing/2014/main" id="{82B979A3-EA31-4A41-9FEA-4AE7396DE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55883"/>
              </p:ext>
            </p:extLst>
          </p:nvPr>
        </p:nvGraphicFramePr>
        <p:xfrm>
          <a:off x="173737" y="7285689"/>
          <a:ext cx="507924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698700429"/>
                    </a:ext>
                  </a:extLst>
                </a:gridCol>
                <a:gridCol w="3492501">
                  <a:extLst>
                    <a:ext uri="{9D8B030D-6E8A-4147-A177-3AD203B41FA5}">
                      <a16:colId xmlns:a16="http://schemas.microsoft.com/office/drawing/2014/main" val="3419581557"/>
                    </a:ext>
                  </a:extLst>
                </a:gridCol>
                <a:gridCol w="443740">
                  <a:extLst>
                    <a:ext uri="{9D8B030D-6E8A-4147-A177-3AD203B41FA5}">
                      <a16:colId xmlns:a16="http://schemas.microsoft.com/office/drawing/2014/main" val="3026292401"/>
                    </a:ext>
                  </a:extLst>
                </a:gridCol>
              </a:tblGrid>
              <a:tr h="187942">
                <a:tc gridSpan="3">
                  <a:txBody>
                    <a:bodyPr/>
                    <a:lstStyle/>
                    <a:p>
                      <a:pPr algn="ctr"/>
                      <a:endParaRPr lang="fr-FR" sz="1400" b="0" dirty="0"/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Désignation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95439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22715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6514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31836"/>
                  </a:ext>
                </a:extLst>
              </a:tr>
              <a:tr h="150354">
                <a:tc>
                  <a:txBody>
                    <a:bodyPr/>
                    <a:lstStyle/>
                    <a:p>
                      <a:pPr marL="171450" indent="-171450">
                        <a:buFontTx/>
                        <a:buBlip>
                          <a:blip r:embed="rId3"/>
                        </a:buBlip>
                      </a:pP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47079"/>
                  </a:ext>
                </a:extLst>
              </a:tr>
            </a:tbl>
          </a:graphicData>
        </a:graphic>
      </p:graphicFrame>
      <p:pic>
        <p:nvPicPr>
          <p:cNvPr id="14" name="Graphique 13" descr="Engrenage">
            <a:extLst>
              <a:ext uri="{FF2B5EF4-FFF2-40B4-BE49-F238E27FC236}">
                <a16:creationId xmlns:a16="http://schemas.microsoft.com/office/drawing/2014/main" id="{5502B386-C20C-7646-AAAA-31F3C8D2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5" y="54019"/>
            <a:ext cx="914400" cy="914400"/>
          </a:xfrm>
          <a:prstGeom prst="rect">
            <a:avLst/>
          </a:prstGeom>
        </p:spPr>
      </p:pic>
      <p:pic>
        <p:nvPicPr>
          <p:cNvPr id="21" name="Graphique 20" descr="Engrenage">
            <a:extLst>
              <a:ext uri="{FF2B5EF4-FFF2-40B4-BE49-F238E27FC236}">
                <a16:creationId xmlns:a16="http://schemas.microsoft.com/office/drawing/2014/main" id="{6491B035-8C40-9D49-A366-831717F5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5460" y="51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6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333</Words>
  <Application>Microsoft Macintosh PowerPoint</Application>
  <PresentationFormat>Format A4 (210 x 297 mm)</PresentationFormat>
  <Paragraphs>103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CATALOGUE LOCATION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Catalogue Location</dc:title>
  <dc:creator>melvin alvarez</dc:creator>
  <cp:lastModifiedBy>melvin alvarez</cp:lastModifiedBy>
  <cp:revision>23</cp:revision>
  <dcterms:created xsi:type="dcterms:W3CDTF">2023-02-27T14:09:25Z</dcterms:created>
  <dcterms:modified xsi:type="dcterms:W3CDTF">2023-11-17T14:44:59Z</dcterms:modified>
</cp:coreProperties>
</file>